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0"/>
  </p:notesMasterIdLst>
  <p:sldIdLst>
    <p:sldId id="257" r:id="rId2"/>
    <p:sldId id="258" r:id="rId3"/>
    <p:sldId id="259" r:id="rId4"/>
    <p:sldId id="268" r:id="rId5"/>
    <p:sldId id="261" r:id="rId6"/>
    <p:sldId id="272" r:id="rId7"/>
    <p:sldId id="264" r:id="rId8"/>
    <p:sldId id="278" r:id="rId9"/>
    <p:sldId id="280" r:id="rId10"/>
    <p:sldId id="281" r:id="rId11"/>
    <p:sldId id="282" r:id="rId12"/>
    <p:sldId id="273" r:id="rId13"/>
    <p:sldId id="274" r:id="rId14"/>
    <p:sldId id="275" r:id="rId15"/>
    <p:sldId id="276" r:id="rId16"/>
    <p:sldId id="277" r:id="rId17"/>
    <p:sldId id="266" r:id="rId18"/>
    <p:sldId id="26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abriola" panose="04040605051002020D02" pitchFamily="82" charset="0"/>
      <p:regular r:id="rId25"/>
    </p:embeddedFont>
    <p:embeddedFont>
      <p:font typeface="Garamond" panose="02020404030301010803" pitchFamily="18" charset="0"/>
      <p:regular r:id="rId26"/>
      <p:bold r:id="rId27"/>
      <p:italic r:id="rId28"/>
    </p:embeddedFont>
    <p:embeddedFont>
      <p:font typeface="Lora" pitchFamily="2" charset="0"/>
      <p:regular r:id="rId29"/>
      <p:bold r:id="rId30"/>
      <p:italic r:id="rId31"/>
      <p:boldItalic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SlblhIEQ7Xgp6ZFnoYKq3rIEI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shkan222@outlook.com" userId="0cb930d83c099478" providerId="LiveId" clId="{14BF7D5B-E8EA-4FAB-A0E6-146FA5150D57}"/>
    <pc:docChg chg="undo custSel addSld delSld modSld">
      <pc:chgData name="kanishkan222@outlook.com" userId="0cb930d83c099478" providerId="LiveId" clId="{14BF7D5B-E8EA-4FAB-A0E6-146FA5150D57}" dt="2022-04-05T19:08:37.227" v="816" actId="1076"/>
      <pc:docMkLst>
        <pc:docMk/>
      </pc:docMkLst>
      <pc:sldChg chg="addSp delSp modSp mod delAnim">
        <pc:chgData name="kanishkan222@outlook.com" userId="0cb930d83c099478" providerId="LiveId" clId="{14BF7D5B-E8EA-4FAB-A0E6-146FA5150D57}" dt="2022-04-04T12:08:56.075" v="57" actId="14100"/>
        <pc:sldMkLst>
          <pc:docMk/>
          <pc:sldMk cId="0" sldId="256"/>
        </pc:sldMkLst>
        <pc:spChg chg="del mod">
          <ac:chgData name="kanishkan222@outlook.com" userId="0cb930d83c099478" providerId="LiveId" clId="{14BF7D5B-E8EA-4FAB-A0E6-146FA5150D57}" dt="2022-04-04T12:05:00.087" v="28" actId="478"/>
          <ac:spMkLst>
            <pc:docMk/>
            <pc:sldMk cId="0" sldId="256"/>
            <ac:spMk id="159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8:27.359" v="47" actId="478"/>
          <ac:spMkLst>
            <pc:docMk/>
            <pc:sldMk cId="0" sldId="256"/>
            <ac:spMk id="161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8:42.224" v="52" actId="478"/>
          <ac:spMkLst>
            <pc:docMk/>
            <pc:sldMk cId="0" sldId="256"/>
            <ac:spMk id="162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8:37.884" v="51" actId="478"/>
          <ac:spMkLst>
            <pc:docMk/>
            <pc:sldMk cId="0" sldId="256"/>
            <ac:spMk id="163" creationId="{00000000-0000-0000-0000-000000000000}"/>
          </ac:spMkLst>
        </pc:spChg>
        <pc:spChg chg="del mod">
          <ac:chgData name="kanishkan222@outlook.com" userId="0cb930d83c099478" providerId="LiveId" clId="{14BF7D5B-E8EA-4FAB-A0E6-146FA5150D57}" dt="2022-04-04T12:08:35.142" v="50" actId="478"/>
          <ac:spMkLst>
            <pc:docMk/>
            <pc:sldMk cId="0" sldId="256"/>
            <ac:spMk id="164" creationId="{00000000-0000-0000-0000-000000000000}"/>
          </ac:spMkLst>
        </pc:spChg>
        <pc:picChg chg="add mod">
          <ac:chgData name="kanishkan222@outlook.com" userId="0cb930d83c099478" providerId="LiveId" clId="{14BF7D5B-E8EA-4FAB-A0E6-146FA5150D57}" dt="2022-04-04T12:08:56.075" v="57" actId="14100"/>
          <ac:picMkLst>
            <pc:docMk/>
            <pc:sldMk cId="0" sldId="256"/>
            <ac:picMk id="2" creationId="{3C5F71F0-55A4-4950-AAE9-CC35C26683FC}"/>
          </ac:picMkLst>
        </pc:picChg>
        <pc:picChg chg="del mod">
          <ac:chgData name="kanishkan222@outlook.com" userId="0cb930d83c099478" providerId="LiveId" clId="{14BF7D5B-E8EA-4FAB-A0E6-146FA5150D57}" dt="2022-04-04T12:05:07.859" v="30" actId="478"/>
          <ac:picMkLst>
            <pc:docMk/>
            <pc:sldMk cId="0" sldId="256"/>
            <ac:picMk id="157" creationId="{00000000-0000-0000-0000-000000000000}"/>
          </ac:picMkLst>
        </pc:picChg>
        <pc:picChg chg="del">
          <ac:chgData name="kanishkan222@outlook.com" userId="0cb930d83c099478" providerId="LiveId" clId="{14BF7D5B-E8EA-4FAB-A0E6-146FA5150D57}" dt="2022-04-04T12:05:10.098" v="31" actId="478"/>
          <ac:picMkLst>
            <pc:docMk/>
            <pc:sldMk cId="0" sldId="256"/>
            <ac:picMk id="158" creationId="{00000000-0000-0000-0000-000000000000}"/>
          </ac:picMkLst>
        </pc:picChg>
        <pc:picChg chg="del">
          <ac:chgData name="kanishkan222@outlook.com" userId="0cb930d83c099478" providerId="LiveId" clId="{14BF7D5B-E8EA-4FAB-A0E6-146FA5150D57}" dt="2022-04-04T12:08:29.733" v="48" actId="478"/>
          <ac:picMkLst>
            <pc:docMk/>
            <pc:sldMk cId="0" sldId="256"/>
            <ac:picMk id="160" creationId="{00000000-0000-0000-0000-000000000000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3:57:23.187" v="647" actId="6549"/>
        <pc:sldMkLst>
          <pc:docMk/>
          <pc:sldMk cId="0" sldId="257"/>
        </pc:sldMkLst>
        <pc:spChg chg="del">
          <ac:chgData name="kanishkan222@outlook.com" userId="0cb930d83c099478" providerId="LiveId" clId="{14BF7D5B-E8EA-4FAB-A0E6-146FA5150D57}" dt="2022-04-04T12:04:45.255" v="26" actId="478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kanishkan222@outlook.com" userId="0cb930d83c099478" providerId="LiveId" clId="{14BF7D5B-E8EA-4FAB-A0E6-146FA5150D57}" dt="2022-04-05T13:57:23.187" v="647" actId="6549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kanishkan222@outlook.com" userId="0cb930d83c099478" providerId="LiveId" clId="{14BF7D5B-E8EA-4FAB-A0E6-146FA5150D57}" dt="2022-04-04T12:41:09.044" v="643" actId="2711"/>
          <ac:spMkLst>
            <pc:docMk/>
            <pc:sldMk cId="0" sldId="257"/>
            <ac:spMk id="172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9:10.069" v="58" actId="478"/>
          <ac:spMkLst>
            <pc:docMk/>
            <pc:sldMk cId="0" sldId="257"/>
            <ac:spMk id="173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7:29.360" v="44" actId="478"/>
          <ac:picMkLst>
            <pc:docMk/>
            <pc:sldMk cId="0" sldId="257"/>
            <ac:picMk id="170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1:13.445" v="206" actId="1035"/>
          <ac:picMkLst>
            <pc:docMk/>
            <pc:sldMk cId="0" sldId="257"/>
            <ac:picMk id="1026" creationId="{529CCFE6-9119-4C62-87B9-F18EF36F9569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4T12:32:02.149" v="219" actId="1035"/>
        <pc:sldMkLst>
          <pc:docMk/>
          <pc:sldMk cId="0" sldId="258"/>
        </pc:sldMkLst>
        <pc:spChg chg="del">
          <ac:chgData name="kanishkan222@outlook.com" userId="0cb930d83c099478" providerId="LiveId" clId="{14BF7D5B-E8EA-4FAB-A0E6-146FA5150D57}" dt="2022-04-04T12:04:40.568" v="25" actId="478"/>
          <ac:spMkLst>
            <pc:docMk/>
            <pc:sldMk cId="0" sldId="258"/>
            <ac:spMk id="182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7:32.800" v="45" actId="478"/>
          <ac:picMkLst>
            <pc:docMk/>
            <pc:sldMk cId="0" sldId="258"/>
            <ac:picMk id="181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2:02.149" v="219" actId="1035"/>
          <ac:picMkLst>
            <pc:docMk/>
            <pc:sldMk cId="0" sldId="258"/>
            <ac:picMk id="2050" creationId="{39CC00D3-7FE7-45CD-AC88-2F37A5EFA523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8:27:19.607" v="656" actId="27636"/>
        <pc:sldMkLst>
          <pc:docMk/>
          <pc:sldMk cId="0" sldId="259"/>
        </pc:sldMkLst>
        <pc:spChg chg="mod">
          <ac:chgData name="kanishkan222@outlook.com" userId="0cb930d83c099478" providerId="LiveId" clId="{14BF7D5B-E8EA-4FAB-A0E6-146FA5150D57}" dt="2022-04-05T18:27:19.607" v="656" actId="27636"/>
          <ac:spMkLst>
            <pc:docMk/>
            <pc:sldMk cId="0" sldId="259"/>
            <ac:spMk id="188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4:36.731" v="24" actId="478"/>
          <ac:spMkLst>
            <pc:docMk/>
            <pc:sldMk cId="0" sldId="259"/>
            <ac:spMk id="189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7:34.953" v="46" actId="478"/>
          <ac:picMkLst>
            <pc:docMk/>
            <pc:sldMk cId="0" sldId="259"/>
            <ac:picMk id="190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1:49.897" v="218" actId="1036"/>
          <ac:picMkLst>
            <pc:docMk/>
            <pc:sldMk cId="0" sldId="259"/>
            <ac:picMk id="3074" creationId="{F2FDCEFE-3053-4015-882F-0152C181CA45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8:49:22.370" v="743" actId="403"/>
        <pc:sldMkLst>
          <pc:docMk/>
          <pc:sldMk cId="0" sldId="260"/>
        </pc:sldMkLst>
        <pc:spChg chg="mod">
          <ac:chgData name="kanishkan222@outlook.com" userId="0cb930d83c099478" providerId="LiveId" clId="{14BF7D5B-E8EA-4FAB-A0E6-146FA5150D57}" dt="2022-04-05T18:28:45.054" v="666" actId="1076"/>
          <ac:spMkLst>
            <pc:docMk/>
            <pc:sldMk cId="0" sldId="260"/>
            <ac:spMk id="195" creationId="{00000000-0000-0000-0000-000000000000}"/>
          </ac:spMkLst>
        </pc:spChg>
        <pc:spChg chg="mod">
          <ac:chgData name="kanishkan222@outlook.com" userId="0cb930d83c099478" providerId="LiveId" clId="{14BF7D5B-E8EA-4FAB-A0E6-146FA5150D57}" dt="2022-04-05T18:49:22.370" v="743" actId="403"/>
          <ac:spMkLst>
            <pc:docMk/>
            <pc:sldMk cId="0" sldId="260"/>
            <ac:spMk id="196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4:25.733" v="23" actId="478"/>
          <ac:spMkLst>
            <pc:docMk/>
            <pc:sldMk cId="0" sldId="260"/>
            <ac:spMk id="197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13:38.080" v="143" actId="478"/>
          <ac:picMkLst>
            <pc:docMk/>
            <pc:sldMk cId="0" sldId="260"/>
            <ac:picMk id="198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3:08.818" v="283" actId="14100"/>
          <ac:picMkLst>
            <pc:docMk/>
            <pc:sldMk cId="0" sldId="260"/>
            <ac:picMk id="5122" creationId="{87C5E964-93F7-471C-90F5-29729874C639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8:49:45.254" v="747" actId="403"/>
        <pc:sldMkLst>
          <pc:docMk/>
          <pc:sldMk cId="0" sldId="261"/>
        </pc:sldMkLst>
        <pc:spChg chg="mod">
          <ac:chgData name="kanishkan222@outlook.com" userId="0cb930d83c099478" providerId="LiveId" clId="{14BF7D5B-E8EA-4FAB-A0E6-146FA5150D57}" dt="2022-04-05T18:49:45.254" v="747" actId="403"/>
          <ac:spMkLst>
            <pc:docMk/>
            <pc:sldMk cId="0" sldId="261"/>
            <ac:spMk id="204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4:21.985" v="22" actId="478"/>
          <ac:spMkLst>
            <pc:docMk/>
            <pc:sldMk cId="0" sldId="261"/>
            <ac:spMk id="205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4:15.332" v="21" actId="478"/>
          <ac:picMkLst>
            <pc:docMk/>
            <pc:sldMk cId="0" sldId="261"/>
            <ac:picMk id="206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3:31.868" v="286" actId="14100"/>
          <ac:picMkLst>
            <pc:docMk/>
            <pc:sldMk cId="0" sldId="261"/>
            <ac:picMk id="6146" creationId="{E262B090-31EF-49E8-A9A7-7A7E018A5058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9:07:56.855" v="810" actId="21"/>
        <pc:sldMkLst>
          <pc:docMk/>
          <pc:sldMk cId="0" sldId="264"/>
        </pc:sldMkLst>
        <pc:spChg chg="del">
          <ac:chgData name="kanishkan222@outlook.com" userId="0cb930d83c099478" providerId="LiveId" clId="{14BF7D5B-E8EA-4FAB-A0E6-146FA5150D57}" dt="2022-04-04T12:04:10.572" v="20" actId="478"/>
          <ac:spMkLst>
            <pc:docMk/>
            <pc:sldMk cId="0" sldId="264"/>
            <ac:spMk id="229" creationId="{00000000-0000-0000-0000-000000000000}"/>
          </ac:spMkLst>
        </pc:spChg>
        <pc:picChg chg="add del">
          <ac:chgData name="kanishkan222@outlook.com" userId="0cb930d83c099478" providerId="LiveId" clId="{14BF7D5B-E8EA-4FAB-A0E6-146FA5150D57}" dt="2022-04-05T19:07:56.855" v="810" actId="21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kanishkan222@outlook.com" userId="0cb930d83c099478" providerId="LiveId" clId="{14BF7D5B-E8EA-4FAB-A0E6-146FA5150D57}" dt="2022-04-04T12:04:06.853" v="19" actId="478"/>
          <ac:picMkLst>
            <pc:docMk/>
            <pc:sldMk cId="0" sldId="264"/>
            <ac:picMk id="230" creationId="{00000000-0000-0000-0000-000000000000}"/>
          </ac:picMkLst>
        </pc:picChg>
        <pc:picChg chg="mod">
          <ac:chgData name="kanishkan222@outlook.com" userId="0cb930d83c099478" providerId="LiveId" clId="{14BF7D5B-E8EA-4FAB-A0E6-146FA5150D57}" dt="2022-04-05T19:07:56.129" v="809" actId="1037"/>
          <ac:picMkLst>
            <pc:docMk/>
            <pc:sldMk cId="0" sldId="264"/>
            <ac:picMk id="1026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4:27.450" v="463" actId="14100"/>
          <ac:picMkLst>
            <pc:docMk/>
            <pc:sldMk cId="0" sldId="264"/>
            <ac:picMk id="8194" creationId="{3E61F1F7-196D-44AF-A305-03DB8A4A4138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8:50:16.953" v="760" actId="403"/>
        <pc:sldMkLst>
          <pc:docMk/>
          <pc:sldMk cId="0" sldId="265"/>
        </pc:sldMkLst>
        <pc:spChg chg="mod">
          <ac:chgData name="kanishkan222@outlook.com" userId="0cb930d83c099478" providerId="LiveId" clId="{14BF7D5B-E8EA-4FAB-A0E6-146FA5150D57}" dt="2022-04-05T18:50:16.953" v="760" actId="403"/>
          <ac:spMkLst>
            <pc:docMk/>
            <pc:sldMk cId="0" sldId="265"/>
            <ac:spMk id="236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3:57.640" v="18" actId="478"/>
          <ac:spMkLst>
            <pc:docMk/>
            <pc:sldMk cId="0" sldId="265"/>
            <ac:spMk id="237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3:54.281" v="17" actId="478"/>
          <ac:picMkLst>
            <pc:docMk/>
            <pc:sldMk cId="0" sldId="265"/>
            <ac:picMk id="238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4:51.359" v="552" actId="1035"/>
          <ac:picMkLst>
            <pc:docMk/>
            <pc:sldMk cId="0" sldId="265"/>
            <ac:picMk id="9218" creationId="{F011B5AE-A987-4ED1-B33C-DD6E4126F1BA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5T18:50:34.323" v="765" actId="403"/>
        <pc:sldMkLst>
          <pc:docMk/>
          <pc:sldMk cId="0" sldId="266"/>
        </pc:sldMkLst>
        <pc:spChg chg="mod">
          <ac:chgData name="kanishkan222@outlook.com" userId="0cb930d83c099478" providerId="LiveId" clId="{14BF7D5B-E8EA-4FAB-A0E6-146FA5150D57}" dt="2022-04-05T18:50:34.323" v="765" actId="403"/>
          <ac:spMkLst>
            <pc:docMk/>
            <pc:sldMk cId="0" sldId="266"/>
            <ac:spMk id="244" creationId="{00000000-0000-0000-0000-000000000000}"/>
          </ac:spMkLst>
        </pc:spChg>
        <pc:spChg chg="del">
          <ac:chgData name="kanishkan222@outlook.com" userId="0cb930d83c099478" providerId="LiveId" clId="{14BF7D5B-E8EA-4FAB-A0E6-146FA5150D57}" dt="2022-04-04T12:03:44.504" v="16" actId="478"/>
          <ac:spMkLst>
            <pc:docMk/>
            <pc:sldMk cId="0" sldId="266"/>
            <ac:spMk id="245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3:38.609" v="15" actId="478"/>
          <ac:picMkLst>
            <pc:docMk/>
            <pc:sldMk cId="0" sldId="266"/>
            <ac:picMk id="246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5:18.251" v="640" actId="14100"/>
          <ac:picMkLst>
            <pc:docMk/>
            <pc:sldMk cId="0" sldId="266"/>
            <ac:picMk id="10242" creationId="{40D0FA58-FEF8-4D14-8EC0-B3354477AA4A}"/>
          </ac:picMkLst>
        </pc:picChg>
      </pc:sldChg>
      <pc:sldChg chg="addSp delSp modSp mod delAnim">
        <pc:chgData name="kanishkan222@outlook.com" userId="0cb930d83c099478" providerId="LiveId" clId="{14BF7D5B-E8EA-4FAB-A0E6-146FA5150D57}" dt="2022-04-04T12:35:33.151" v="642" actId="1076"/>
        <pc:sldMkLst>
          <pc:docMk/>
          <pc:sldMk cId="0" sldId="267"/>
        </pc:sldMkLst>
        <pc:spChg chg="del mod">
          <ac:chgData name="kanishkan222@outlook.com" userId="0cb930d83c099478" providerId="LiveId" clId="{14BF7D5B-E8EA-4FAB-A0E6-146FA5150D57}" dt="2022-04-04T12:03:32.412" v="14" actId="21"/>
          <ac:spMkLst>
            <pc:docMk/>
            <pc:sldMk cId="0" sldId="267"/>
            <ac:spMk id="251" creationId="{00000000-0000-0000-0000-000000000000}"/>
          </ac:spMkLst>
        </pc:spChg>
        <pc:picChg chg="del">
          <ac:chgData name="kanishkan222@outlook.com" userId="0cb930d83c099478" providerId="LiveId" clId="{14BF7D5B-E8EA-4FAB-A0E6-146FA5150D57}" dt="2022-04-04T12:02:53.966" v="0" actId="478"/>
          <ac:picMkLst>
            <pc:docMk/>
            <pc:sldMk cId="0" sldId="267"/>
            <ac:picMk id="253" creationId="{00000000-0000-0000-0000-000000000000}"/>
          </ac:picMkLst>
        </pc:picChg>
        <pc:picChg chg="add mod">
          <ac:chgData name="kanishkan222@outlook.com" userId="0cb930d83c099478" providerId="LiveId" clId="{14BF7D5B-E8EA-4FAB-A0E6-146FA5150D57}" dt="2022-04-04T12:35:33.151" v="642" actId="1076"/>
          <ac:picMkLst>
            <pc:docMk/>
            <pc:sldMk cId="0" sldId="267"/>
            <ac:picMk id="11266" creationId="{78112675-F3D7-4B94-9B79-5F781F32B851}"/>
          </ac:picMkLst>
        </pc:picChg>
      </pc:sldChg>
      <pc:sldChg chg="addSp delSp modSp mod">
        <pc:chgData name="kanishkan222@outlook.com" userId="0cb930d83c099478" providerId="LiveId" clId="{14BF7D5B-E8EA-4FAB-A0E6-146FA5150D57}" dt="2022-04-05T18:30:33.881" v="741" actId="1038"/>
        <pc:sldMkLst>
          <pc:docMk/>
          <pc:sldMk cId="0" sldId="268"/>
        </pc:sldMkLst>
        <pc:spChg chg="del">
          <ac:chgData name="kanishkan222@outlook.com" userId="0cb930d83c099478" providerId="LiveId" clId="{14BF7D5B-E8EA-4FAB-A0E6-146FA5150D57}" dt="2022-04-05T18:30:05.051" v="724" actId="478"/>
          <ac:spMkLst>
            <pc:docMk/>
            <pc:sldMk cId="0" sldId="268"/>
            <ac:spMk id="2" creationId="{00000000-0000-0000-0000-000000000000}"/>
          </ac:spMkLst>
        </pc:spChg>
        <pc:spChg chg="mod">
          <ac:chgData name="kanishkan222@outlook.com" userId="0cb930d83c099478" providerId="LiveId" clId="{14BF7D5B-E8EA-4FAB-A0E6-146FA5150D57}" dt="2022-04-05T18:27:43.217" v="663" actId="27636"/>
          <ac:spMkLst>
            <pc:docMk/>
            <pc:sldMk cId="0" sldId="268"/>
            <ac:spMk id="3" creationId="{00000000-0000-0000-0000-000000000000}"/>
          </ac:spMkLst>
        </pc:spChg>
        <pc:spChg chg="add mod">
          <ac:chgData name="kanishkan222@outlook.com" userId="0cb930d83c099478" providerId="LiveId" clId="{14BF7D5B-E8EA-4FAB-A0E6-146FA5150D57}" dt="2022-04-05T18:30:33.881" v="741" actId="1038"/>
          <ac:spMkLst>
            <pc:docMk/>
            <pc:sldMk cId="0" sldId="268"/>
            <ac:spMk id="5" creationId="{A7EBD9E8-D1F4-4497-BC06-DD634F3A3F4E}"/>
          </ac:spMkLst>
        </pc:spChg>
        <pc:spChg chg="add del mod">
          <ac:chgData name="kanishkan222@outlook.com" userId="0cb930d83c099478" providerId="LiveId" clId="{14BF7D5B-E8EA-4FAB-A0E6-146FA5150D57}" dt="2022-04-05T18:30:16.416" v="729" actId="478"/>
          <ac:spMkLst>
            <pc:docMk/>
            <pc:sldMk cId="0" sldId="268"/>
            <ac:spMk id="6" creationId="{3C0DB2DA-22EC-4E78-B831-F151595E790D}"/>
          </ac:spMkLst>
        </pc:spChg>
        <pc:picChg chg="add mod">
          <ac:chgData name="kanishkan222@outlook.com" userId="0cb930d83c099478" providerId="LiveId" clId="{14BF7D5B-E8EA-4FAB-A0E6-146FA5150D57}" dt="2022-04-04T12:32:36.481" v="230" actId="1038"/>
          <ac:picMkLst>
            <pc:docMk/>
            <pc:sldMk cId="0" sldId="268"/>
            <ac:picMk id="4098" creationId="{F1662AC5-EBCA-4043-83A9-58D8D6B5E752}"/>
          </ac:picMkLst>
        </pc:picChg>
      </pc:sldChg>
      <pc:sldChg chg="addSp modSp">
        <pc:chgData name="kanishkan222@outlook.com" userId="0cb930d83c099478" providerId="LiveId" clId="{14BF7D5B-E8EA-4FAB-A0E6-146FA5150D57}" dt="2022-04-04T12:34:03.377" v="374" actId="14100"/>
        <pc:sldMkLst>
          <pc:docMk/>
          <pc:sldMk cId="0" sldId="270"/>
        </pc:sldMkLst>
        <pc:picChg chg="add mod">
          <ac:chgData name="kanishkan222@outlook.com" userId="0cb930d83c099478" providerId="LiveId" clId="{14BF7D5B-E8EA-4FAB-A0E6-146FA5150D57}" dt="2022-04-04T12:34:03.377" v="374" actId="14100"/>
          <ac:picMkLst>
            <pc:docMk/>
            <pc:sldMk cId="0" sldId="270"/>
            <ac:picMk id="7170" creationId="{A8420D23-CC48-4827-A7D1-24968955DEEF}"/>
          </ac:picMkLst>
        </pc:picChg>
      </pc:sldChg>
      <pc:sldChg chg="addSp delSp modSp new mod">
        <pc:chgData name="kanishkan222@outlook.com" userId="0cb930d83c099478" providerId="LiveId" clId="{14BF7D5B-E8EA-4FAB-A0E6-146FA5150D57}" dt="2022-04-05T19:08:37.227" v="816" actId="1076"/>
        <pc:sldMkLst>
          <pc:docMk/>
          <pc:sldMk cId="3345608031" sldId="271"/>
        </pc:sldMkLst>
        <pc:spChg chg="del">
          <ac:chgData name="kanishkan222@outlook.com" userId="0cb930d83c099478" providerId="LiveId" clId="{14BF7D5B-E8EA-4FAB-A0E6-146FA5150D57}" dt="2022-04-05T19:08:11.617" v="812" actId="478"/>
          <ac:spMkLst>
            <pc:docMk/>
            <pc:sldMk cId="3345608031" sldId="271"/>
            <ac:spMk id="2" creationId="{17A5A8E4-06F9-4E40-ACAF-56EDBCD606CD}"/>
          </ac:spMkLst>
        </pc:spChg>
        <pc:spChg chg="del">
          <ac:chgData name="kanishkan222@outlook.com" userId="0cb930d83c099478" providerId="LiveId" clId="{14BF7D5B-E8EA-4FAB-A0E6-146FA5150D57}" dt="2022-04-05T19:08:15.605" v="813" actId="478"/>
          <ac:spMkLst>
            <pc:docMk/>
            <pc:sldMk cId="3345608031" sldId="271"/>
            <ac:spMk id="3" creationId="{51910E07-2A62-4768-85AC-9F433F769E49}"/>
          </ac:spMkLst>
        </pc:spChg>
        <pc:picChg chg="add mod">
          <ac:chgData name="kanishkan222@outlook.com" userId="0cb930d83c099478" providerId="LiveId" clId="{14BF7D5B-E8EA-4FAB-A0E6-146FA5150D57}" dt="2022-04-05T19:08:37.227" v="816" actId="1076"/>
          <ac:picMkLst>
            <pc:docMk/>
            <pc:sldMk cId="3345608031" sldId="271"/>
            <ac:picMk id="1026" creationId="{98563966-2C15-49FA-8767-788C7F912C5C}"/>
          </ac:picMkLst>
        </pc:picChg>
      </pc:sldChg>
      <pc:sldChg chg="addSp delSp modSp new del mod">
        <pc:chgData name="kanishkan222@outlook.com" userId="0cb930d83c099478" providerId="LiveId" clId="{14BF7D5B-E8EA-4FAB-A0E6-146FA5150D57}" dt="2022-04-05T19:07:54.248" v="806" actId="680"/>
        <pc:sldMkLst>
          <pc:docMk/>
          <pc:sldMk cId="4287521248" sldId="271"/>
        </pc:sldMkLst>
        <pc:spChg chg="add del">
          <ac:chgData name="kanishkan222@outlook.com" userId="0cb930d83c099478" providerId="LiveId" clId="{14BF7D5B-E8EA-4FAB-A0E6-146FA5150D57}" dt="2022-04-05T19:07:53.700" v="805" actId="478"/>
          <ac:spMkLst>
            <pc:docMk/>
            <pc:sldMk cId="4287521248" sldId="271"/>
            <ac:spMk id="2" creationId="{61F29CAE-0B98-4D89-B4C1-B28AA6685F67}"/>
          </ac:spMkLst>
        </pc:spChg>
        <pc:spChg chg="add del">
          <ac:chgData name="kanishkan222@outlook.com" userId="0cb930d83c099478" providerId="LiveId" clId="{14BF7D5B-E8EA-4FAB-A0E6-146FA5150D57}" dt="2022-04-05T19:07:52.853" v="804" actId="478"/>
          <ac:spMkLst>
            <pc:docMk/>
            <pc:sldMk cId="4287521248" sldId="271"/>
            <ac:spMk id="3" creationId="{D841149C-6FF5-45C7-B564-54D36833D805}"/>
          </ac:spMkLst>
        </pc:spChg>
        <pc:picChg chg="add del mod">
          <ac:chgData name="kanishkan222@outlook.com" userId="0cb930d83c099478" providerId="LiveId" clId="{14BF7D5B-E8EA-4FAB-A0E6-146FA5150D57}" dt="2022-04-05T19:07:50.929" v="803"/>
          <ac:picMkLst>
            <pc:docMk/>
            <pc:sldMk cId="4287521248" sldId="271"/>
            <ac:picMk id="4" creationId="{D344A0EA-ADCB-4E94-9BEA-8CE1BDE2BA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7" name="Google Shape;1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12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01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8840" y="2671851"/>
            <a:ext cx="603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8033" y="4902016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490600" y="4524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41947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3414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945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696400" y="3754564"/>
            <a:ext cx="745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8033" y="3429016"/>
            <a:ext cx="264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490600" y="3051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696300" y="2258031"/>
            <a:ext cx="5050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7865300" y="3429000"/>
            <a:ext cx="4334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1671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806733" y="2984000"/>
            <a:ext cx="6578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Font typeface="Lora"/>
              <a:buChar char="◉"/>
              <a:defRPr sz="3200" i="1">
                <a:latin typeface="Lora"/>
                <a:ea typeface="Lora"/>
                <a:cs typeface="Lora"/>
                <a:sym typeface="Lora"/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3200" i="1">
                <a:latin typeface="Lora"/>
                <a:ea typeface="Lora"/>
                <a:cs typeface="Lora"/>
                <a:sym typeface="Lora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3200" i="1">
                <a:latin typeface="Lora"/>
                <a:ea typeface="Lora"/>
                <a:cs typeface="Lora"/>
                <a:sym typeface="Lora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3200" i="1">
                <a:latin typeface="Lora"/>
                <a:ea typeface="Lora"/>
                <a:cs typeface="Lora"/>
                <a:sym typeface="Lora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3200" i="1">
                <a:latin typeface="Lora"/>
                <a:ea typeface="Lora"/>
                <a:cs typeface="Lora"/>
                <a:sym typeface="Lora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3200" i="1">
                <a:latin typeface="Lora"/>
                <a:ea typeface="Lora"/>
                <a:cs typeface="Lora"/>
                <a:sym typeface="Lora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32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Google Shape;22;p4"/>
          <p:cNvCxnSpPr/>
          <p:nvPr/>
        </p:nvCxnSpPr>
        <p:spPr>
          <a:xfrm>
            <a:off x="6112100" y="4902000"/>
            <a:ext cx="0" cy="1974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5718000" y="4524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 txBox="1"/>
          <p:nvPr/>
        </p:nvSpPr>
        <p:spPr>
          <a:xfrm>
            <a:off x="4791200" y="455020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Lora"/>
                <a:ea typeface="Lora"/>
                <a:cs typeface="Lora"/>
                <a:sym typeface="Lora"/>
              </a:rPr>
              <a:t>“</a:t>
            </a:r>
            <a:endParaRPr sz="48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5730200" y="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06100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5353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841667" y="2158267"/>
            <a:ext cx="4567200" cy="4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683888" y="2158267"/>
            <a:ext cx="4567200" cy="4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9" name="Google Shape;39;p6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9483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841667" y="2201433"/>
            <a:ext cx="3112000" cy="4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113216" y="2201433"/>
            <a:ext cx="3112000" cy="4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8384764" y="2201433"/>
            <a:ext cx="3112000" cy="4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8" name="Google Shape;48;p7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8769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4" name="Google Shape;54;p8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3723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2653933" y="5383167"/>
            <a:ext cx="688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Font typeface="Lora"/>
              <a:buNone/>
              <a:defRPr sz="1867" i="1"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Google Shape;58;p9"/>
          <p:cNvCxnSpPr/>
          <p:nvPr/>
        </p:nvCxnSpPr>
        <p:spPr>
          <a:xfrm>
            <a:off x="-8033" y="6221505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5943200" y="6068661"/>
            <a:ext cx="305600" cy="30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5730200" y="6374267"/>
            <a:ext cx="7316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337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8033" y="6018305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5724933" y="5647207"/>
            <a:ext cx="742000" cy="7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5730200" y="6389200"/>
            <a:ext cx="731600" cy="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206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41667" y="1195399"/>
            <a:ext cx="9079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0258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cloudflare.com/learning/cdn/glossary/data-center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cloud/what-is-saas/" TargetMode="External"/><Relationship Id="rId2" Type="http://schemas.openxmlformats.org/officeDocument/2006/relationships/hyperlink" Target="https://www.cloudflare.com/learning/serverless/glossary/platform-as-a-service-paas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loudflare.com/learning/serverless/what-is-serverless/" TargetMode="External"/><Relationship Id="rId4" Type="http://schemas.openxmlformats.org/officeDocument/2006/relationships/hyperlink" Target="https://www.cloudflare.com/learning/serverless/glossary/function-as-a-service-faa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 txBox="1"/>
          <p:nvPr/>
        </p:nvSpPr>
        <p:spPr>
          <a:xfrm>
            <a:off x="865500" y="3928467"/>
            <a:ext cx="43161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Teammates:-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-IN" sz="1600" b="1" dirty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Times New Roman"/>
              </a:rPr>
              <a:t>Veenas Kumar S – AI&amp;DS[2021-2025]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-IN" sz="1600" b="1" i="0" u="none" strike="noStrike" cap="none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Vijayakumaran</a:t>
            </a:r>
            <a:r>
              <a:rPr lang="en-IN" sz="1600" b="1" i="0" u="none" strike="noStrike" cap="none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S - AI&amp;DS[2021-2025]</a:t>
            </a:r>
            <a:endParaRPr lang="en-IN" sz="1600" b="1" i="0" u="none" strike="noStrike" cap="none" dirty="0">
              <a:solidFill>
                <a:schemeClr val="dk1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253596" y="1472752"/>
            <a:ext cx="588034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600" b="1" dirty="0">
                <a:solidFill>
                  <a:schemeClr val="dk1"/>
                </a:solidFill>
                <a:latin typeface="Gabriola" panose="04040605051002020D02" pitchFamily="82" charset="0"/>
                <a:cs typeface="Times New Roman"/>
                <a:sym typeface="Times New Roman"/>
              </a:rPr>
              <a:t>MICROSERVICES BASED ON CLOUD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4CC81-7B9A-4BA7-8843-108E7839113D}"/>
              </a:ext>
            </a:extLst>
          </p:cNvPr>
          <p:cNvSpPr txBox="1"/>
          <p:nvPr/>
        </p:nvSpPr>
        <p:spPr>
          <a:xfrm>
            <a:off x="10328068" y="2011341"/>
            <a:ext cx="1600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06.05.2022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2A13F-6DB5-45BF-82B0-4AC4F5002882}"/>
              </a:ext>
            </a:extLst>
          </p:cNvPr>
          <p:cNvSpPr txBox="1"/>
          <p:nvPr/>
        </p:nvSpPr>
        <p:spPr>
          <a:xfrm>
            <a:off x="3135702" y="505401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/>
              <a:t>Kongu</a:t>
            </a:r>
            <a:r>
              <a:rPr lang="en-US" sz="3600" b="1" dirty="0"/>
              <a:t> </a:t>
            </a:r>
            <a:r>
              <a:rPr lang="en-IN" sz="3600" b="1" dirty="0"/>
              <a:t>Engineering college </a:t>
            </a:r>
            <a:endParaRPr lang="en-US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05975B-1540-43C4-857B-EA8B53BE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23544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1470-49F0-B1CD-3A85-F8F1790D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334" y="1195399"/>
            <a:ext cx="6921333" cy="580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ifferent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ypes of Cloud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eployments</a:t>
            </a:r>
            <a:b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3F58-A22F-D98E-88F6-441771506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Private Cloud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Public Cloud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Hybrid Cloud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Community Cloud(Multi-Cloud)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1027B-DBE8-8D21-9300-38B05592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223544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7 Different Types of Cloud Computing Structures | UniPrint.net">
            <a:extLst>
              <a:ext uri="{FF2B5EF4-FFF2-40B4-BE49-F238E27FC236}">
                <a16:creationId xmlns:a16="http://schemas.microsoft.com/office/drawing/2014/main" id="{FF25AFDD-73B5-6271-187E-EB450495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12192000" cy="51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21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FB05-1A05-6D3D-0B0D-8CE3625A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are an </a:t>
            </a:r>
            <a:r>
              <a:rPr lang="en-US" b="1" dirty="0"/>
              <a:t>architectural approach to creating cloud applications. </a:t>
            </a:r>
          </a:p>
          <a:p>
            <a:endParaRPr lang="en-US" dirty="0"/>
          </a:p>
          <a:p>
            <a:r>
              <a:rPr lang="en-US" dirty="0"/>
              <a:t>Each application is built as a set of services, and each service runs in its own processes and communicates through </a:t>
            </a:r>
            <a:r>
              <a:rPr lang="en-US" b="1" dirty="0"/>
              <a:t>APIs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The evolution that led to cloud microservices architecture began more than </a:t>
            </a:r>
            <a:r>
              <a:rPr lang="en-US" b="1" dirty="0"/>
              <a:t>20 years ago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AE4C32-BD2F-3102-3C90-D7B820995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875" y="790174"/>
            <a:ext cx="758825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Microservices in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BDDD0-CED0-4394-CD7B-F8C59183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76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6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7E8C-3901-4C18-6360-A69E90E9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34" y="1195399"/>
            <a:ext cx="5244933" cy="580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7ACA9-02D0-2B67-C929-C3DED0C52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122B-F2DC-419C-D1FB-2B6D579B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2286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F8A7-962F-CF53-D564-6BD8B719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2" descr="advantages and disadvantages of microservices">
            <a:extLst>
              <a:ext uri="{FF2B5EF4-FFF2-40B4-BE49-F238E27FC236}">
                <a16:creationId xmlns:a16="http://schemas.microsoft.com/office/drawing/2014/main" id="{3BE3E3E5-400C-7786-79BF-873500F6F9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946"/>
          <a:stretch/>
        </p:blipFill>
        <p:spPr bwMode="auto">
          <a:xfrm>
            <a:off x="1771367" y="685800"/>
            <a:ext cx="9220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B72DA-E209-3D73-1D42-64616E40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76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8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1E6E-103F-052E-28EA-7B8F14787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219199"/>
            <a:ext cx="9079600" cy="5569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D3B1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To prevent the Security Implementation in      Microservices</a:t>
            </a:r>
            <a:b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8443-71D6-99B7-150D-48C0B9F8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Make your microservices architecture secure by </a:t>
            </a:r>
            <a:r>
              <a:rPr lang="en-US" b="1" dirty="0">
                <a:latin typeface="+mn-lt"/>
              </a:rPr>
              <a:t>design</a:t>
            </a:r>
          </a:p>
          <a:p>
            <a:r>
              <a:rPr lang="en-US" dirty="0">
                <a:latin typeface="+mn-lt"/>
              </a:rPr>
              <a:t>Scan for dependencies</a:t>
            </a:r>
          </a:p>
          <a:p>
            <a:r>
              <a:rPr lang="en-US" dirty="0">
                <a:latin typeface="+mn-lt"/>
              </a:rPr>
              <a:t>Use </a:t>
            </a:r>
            <a:r>
              <a:rPr lang="en-US" b="1" dirty="0">
                <a:latin typeface="+mn-lt"/>
              </a:rPr>
              <a:t>HTTPS</a:t>
            </a:r>
            <a:r>
              <a:rPr lang="en-US" dirty="0">
                <a:latin typeface="+mn-lt"/>
              </a:rPr>
              <a:t> everywhere</a:t>
            </a:r>
          </a:p>
          <a:p>
            <a:r>
              <a:rPr lang="en-US" dirty="0">
                <a:latin typeface="+mn-lt"/>
              </a:rPr>
              <a:t>Use access and identity tokens</a:t>
            </a:r>
          </a:p>
          <a:p>
            <a:r>
              <a:rPr lang="en-US" dirty="0">
                <a:latin typeface="+mn-lt"/>
              </a:rPr>
              <a:t>Encrypt and protect secrets</a:t>
            </a:r>
          </a:p>
          <a:p>
            <a:r>
              <a:rPr lang="en-US" dirty="0">
                <a:latin typeface="+mn-lt"/>
              </a:rPr>
              <a:t>Slow down attackers</a:t>
            </a:r>
          </a:p>
          <a:p>
            <a:r>
              <a:rPr lang="en-US" dirty="0">
                <a:latin typeface="+mn-lt"/>
              </a:rPr>
              <a:t>Know your cloud and cluster security</a:t>
            </a:r>
          </a:p>
          <a:p>
            <a:r>
              <a:rPr lang="en-US" dirty="0">
                <a:latin typeface="+mn-lt"/>
              </a:rPr>
              <a:t>Cover your security bases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5AE14-692B-C05E-8611-1C282A19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76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7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3B0E-B6FB-E817-444B-AB7ED45E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034" y="1219200"/>
            <a:ext cx="4101933" cy="5808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Conclusion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3CC0-5A6B-E4D0-CD58-DD49E277D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4F872-DFDD-FC08-FADA-03CA87466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223544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3B13"/>
              </a:buClr>
              <a:buSzPct val="100000"/>
              <a:buFont typeface="Times New Roman"/>
              <a:buNone/>
            </a:pP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b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sp>
        <p:nvSpPr>
          <p:cNvPr id="244" name="Google Shape;244;p11"/>
          <p:cNvSpPr txBox="1">
            <a:spLocks noGrp="1"/>
          </p:cNvSpPr>
          <p:nvPr>
            <p:ph idx="1"/>
          </p:nvPr>
        </p:nvSpPr>
        <p:spPr>
          <a:xfrm>
            <a:off x="1841667" y="2133600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"/>
              <a:buChar char="•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AB0F8-95C7-4FFF-AACE-4FF4D5AE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76200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 txBox="1"/>
          <p:nvPr/>
        </p:nvSpPr>
        <p:spPr>
          <a:xfrm>
            <a:off x="3889420" y="2820474"/>
            <a:ext cx="4501545" cy="1015663"/>
          </a:xfrm>
          <a:prstGeom prst="rect">
            <a:avLst/>
          </a:prstGeom>
          <a:noFill/>
          <a:ln>
            <a:noFill/>
          </a:ln>
          <a:effectLst>
            <a:reflection stA="50000" endA="300" endPos="55500" dist="50800" dir="5400000" sy="-100000" algn="bl" rotWithShape="0"/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N" sz="6000" b="0" i="0" u="none" strike="noStrike" cap="none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DA6E3-FC5A-4791-9740-7A0A52B9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3041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>
            <a:spLocks noGrp="1"/>
          </p:cNvSpPr>
          <p:nvPr>
            <p:ph type="title"/>
          </p:nvPr>
        </p:nvSpPr>
        <p:spPr>
          <a:xfrm>
            <a:off x="1851411" y="1161185"/>
            <a:ext cx="9079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3B13"/>
              </a:buClr>
              <a:buSzPts val="2800"/>
              <a:buFont typeface="Times New Roman"/>
              <a:buNone/>
            </a:pPr>
            <a:r>
              <a:rPr lang="en-IN" sz="2800" b="1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dirty="0"/>
          </a:p>
        </p:txBody>
      </p:sp>
      <p:sp>
        <p:nvSpPr>
          <p:cNvPr id="180" name="Google Shape;180;p3"/>
          <p:cNvSpPr txBox="1">
            <a:spLocks noGrp="1"/>
          </p:cNvSpPr>
          <p:nvPr>
            <p:ph idx="1"/>
          </p:nvPr>
        </p:nvSpPr>
        <p:spPr>
          <a:xfrm>
            <a:off x="1295402" y="2377879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  <a:p>
            <a:pPr marL="285750" indent="-285750">
              <a:spcBef>
                <a:spcPts val="1000"/>
              </a:spcBef>
              <a:buSzPts val="2300"/>
              <a:buFont typeface="Quattrocento Sans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Microservices</a:t>
            </a:r>
            <a:endParaRPr lang="en-IN" dirty="0"/>
          </a:p>
          <a:p>
            <a:pPr marL="285750" indent="-285750">
              <a:spcBef>
                <a:spcPts val="1000"/>
              </a:spcBef>
              <a:buSzPts val="2300"/>
              <a:buFont typeface="Quattrocento Sans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</a:t>
            </a:r>
          </a:p>
          <a:p>
            <a:pPr marL="285750" indent="-285750">
              <a:spcBef>
                <a:spcPts val="1000"/>
              </a:spcBef>
              <a:buSzPts val="2300"/>
              <a:buFont typeface="Quattrocento Sans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cs typeface="Times New Roman"/>
                <a:sym typeface="Times New Roman"/>
              </a:rPr>
              <a:t>Implementing Microservices in Cloud</a:t>
            </a:r>
          </a:p>
          <a:p>
            <a:pPr marL="285750" indent="-285750">
              <a:spcBef>
                <a:spcPts val="1000"/>
              </a:spcBef>
              <a:buSzPts val="2300"/>
              <a:buFont typeface="Quattrocento Sans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cs typeface="Times New Roman"/>
                <a:sym typeface="Times New Roman"/>
              </a:rPr>
              <a:t>Advantages and Disadvantages in Microservices</a:t>
            </a:r>
          </a:p>
          <a:p>
            <a:pPr marL="285750" indent="-285750">
              <a:spcBef>
                <a:spcPts val="1000"/>
              </a:spcBef>
              <a:buSzPts val="2300"/>
              <a:buFont typeface="Quattrocento Sans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cs typeface="Times New Roman"/>
                <a:sym typeface="Times New Roman"/>
              </a:rPr>
              <a:t>To prevent the Security Implementation in Microservices</a:t>
            </a:r>
            <a:endParaRPr dirty="0">
              <a:solidFill>
                <a:schemeClr val="accent3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Conclusion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4C7DB-0DE0-4D53-BBC4-D59DB20E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3041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>
            <a:spLocks noGrp="1"/>
          </p:cNvSpPr>
          <p:nvPr>
            <p:ph type="title"/>
          </p:nvPr>
        </p:nvSpPr>
        <p:spPr>
          <a:xfrm>
            <a:off x="4191000" y="1195399"/>
            <a:ext cx="381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3B13"/>
              </a:buClr>
              <a:buSzPct val="100000"/>
              <a:buFont typeface="Times New Roman"/>
              <a:buNone/>
            </a:pP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Era of Microservices</a:t>
            </a:r>
            <a:b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sp>
        <p:nvSpPr>
          <p:cNvPr id="188" name="Google Shape;188;p4"/>
          <p:cNvSpPr txBox="1">
            <a:spLocks noGrp="1"/>
          </p:cNvSpPr>
          <p:nvPr>
            <p:ph idx="1"/>
          </p:nvPr>
        </p:nvSpPr>
        <p:spPr>
          <a:xfrm>
            <a:off x="457200" y="1467507"/>
            <a:ext cx="10464067" cy="48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10"/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>
              <a:spcBef>
                <a:spcPts val="0"/>
              </a:spcBef>
              <a:buSzPts val="1610"/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Microservices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architectural design for building a distributed application using containers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>
              <a:spcBef>
                <a:spcPts val="0"/>
              </a:spcBef>
              <a:buSzPts val="161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lvl="0" indent="-342900">
              <a:spcBef>
                <a:spcPts val="0"/>
              </a:spcBef>
              <a:buSzPts val="1610"/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They get their name because each function of the application operates as an independent service. </a:t>
            </a:r>
          </a:p>
          <a:p>
            <a:pPr marL="0" lvl="0" indent="0">
              <a:spcBef>
                <a:spcPts val="0"/>
              </a:spcBef>
              <a:buSzPts val="161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>
              <a:spcBef>
                <a:spcPts val="0"/>
              </a:spcBef>
              <a:buSzPts val="1610"/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architecture allows for each service to scale or update without disrupting other services in the application.</a:t>
            </a:r>
          </a:p>
          <a:p>
            <a:pPr marL="0" lvl="0" indent="0">
              <a:spcBef>
                <a:spcPts val="0"/>
              </a:spcBef>
              <a:buSzPts val="161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>
              <a:spcBef>
                <a:spcPts val="0"/>
              </a:spcBef>
              <a:buSzPts val="161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cs typeface="Times New Roman" pitchFamily="18" charset="0"/>
              </a:rPr>
              <a:t>Before Microservices Era the companies were used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  <a:cs typeface="Times New Roman" pitchFamily="18" charset="0"/>
              </a:rPr>
              <a:t>Monolithic Method.</a:t>
            </a:r>
          </a:p>
          <a:p>
            <a:pPr marL="342900" lvl="0" indent="-342900">
              <a:spcBef>
                <a:spcPts val="0"/>
              </a:spcBef>
              <a:buSzPts val="1610"/>
              <a:buFont typeface="Wingdings" panose="05000000000000000000" pitchFamily="2" charset="2"/>
              <a:buChar char="q"/>
            </a:pPr>
            <a:endParaRPr lang="en-US" b="1" dirty="0">
              <a:solidFill>
                <a:srgbClr val="202124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pPr marL="0" lvl="0" indent="0">
              <a:spcBef>
                <a:spcPts val="0"/>
              </a:spcBef>
              <a:buSzPts val="1610"/>
              <a:buNone/>
            </a:pP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  <a:cs typeface="Times New Roman" pitchFamily="18" charset="0"/>
              </a:rPr>
              <a:t>    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CE733-1A20-4412-AD5B-8F30B7D2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3041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2563E3-7864-4557-91EE-8DC09D901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514600"/>
            <a:ext cx="8991600" cy="3657599"/>
          </a:xfrm>
        </p:spPr>
      </p:pic>
      <p:sp>
        <p:nvSpPr>
          <p:cNvPr id="5" name="Google Shape;195;p5">
            <a:extLst>
              <a:ext uri="{FF2B5EF4-FFF2-40B4-BE49-F238E27FC236}">
                <a16:creationId xmlns:a16="http://schemas.microsoft.com/office/drawing/2014/main" id="{A7EBD9E8-D1F4-4497-BC06-DD634F3A3F4E}"/>
              </a:ext>
            </a:extLst>
          </p:cNvPr>
          <p:cNvSpPr txBox="1">
            <a:spLocks/>
          </p:cNvSpPr>
          <p:nvPr/>
        </p:nvSpPr>
        <p:spPr>
          <a:xfrm>
            <a:off x="1371604" y="914400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D3B13"/>
              </a:buClr>
              <a:buSzPct val="100000"/>
              <a:buFont typeface="Times New Roman"/>
              <a:buNone/>
            </a:pPr>
            <a:r>
              <a:rPr lang="en-US" dirty="0">
                <a:solidFill>
                  <a:srgbClr val="6D3B13"/>
                </a:solidFill>
                <a:latin typeface="Times New Roman"/>
                <a:cs typeface="Times New Roman"/>
                <a:sym typeface="Times New Roman"/>
              </a:rPr>
              <a:t>S</a:t>
            </a:r>
            <a:r>
              <a:rPr lang="en-IN" dirty="0" err="1">
                <a:solidFill>
                  <a:srgbClr val="6D3B13"/>
                </a:solidFill>
                <a:latin typeface="Times New Roman"/>
                <a:cs typeface="Times New Roman"/>
                <a:sym typeface="Times New Roman"/>
              </a:rPr>
              <a:t>ymbolic</a:t>
            </a:r>
            <a:r>
              <a:rPr lang="en-IN" dirty="0">
                <a:solidFill>
                  <a:srgbClr val="6D3B13"/>
                </a:solidFill>
                <a:latin typeface="Times New Roman"/>
                <a:cs typeface="Times New Roman"/>
                <a:sym typeface="Times New Roman"/>
              </a:rPr>
              <a:t> Representation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808AA-FD62-49CE-B976-C79EBDEF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3041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3B13"/>
              </a:buClr>
              <a:buSzPct val="100000"/>
              <a:buFont typeface="Times New Roman"/>
              <a:buNone/>
            </a:pPr>
            <a:b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Monolithic vs Microservices</a:t>
            </a:r>
            <a:b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A683F19-392F-4522-B096-1C56BBB4B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6488540"/>
              </p:ext>
            </p:extLst>
          </p:nvPr>
        </p:nvGraphicFramePr>
        <p:xfrm>
          <a:off x="1066800" y="2155825"/>
          <a:ext cx="10134600" cy="3963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209633003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973877743"/>
                    </a:ext>
                  </a:extLst>
                </a:gridCol>
              </a:tblGrid>
              <a:tr h="341413">
                <a:tc>
                  <a:txBody>
                    <a:bodyPr/>
                    <a:lstStyle/>
                    <a:p>
                      <a:r>
                        <a:rPr lang="en-US" dirty="0"/>
                        <a:t>MONOLITHIC ARCHITECTURE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MICROSERVICE ARCHITECTURE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866150"/>
                  </a:ext>
                </a:extLst>
              </a:tr>
              <a:tr h="858174">
                <a:tc>
                  <a:txBody>
                    <a:bodyPr/>
                    <a:lstStyle/>
                    <a:p>
                      <a:r>
                        <a:rPr lang="en-US" dirty="0"/>
                        <a:t>Consists of  a single code base with multiple modules within according to the business functionalities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Consists of individual service with each service being responsibilities for exactly one functionality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70930"/>
                  </a:ext>
                </a:extLst>
              </a:tr>
              <a:tr h="599793">
                <a:tc>
                  <a:txBody>
                    <a:bodyPr/>
                    <a:lstStyle/>
                    <a:p>
                      <a:r>
                        <a:rPr lang="en-US" dirty="0"/>
                        <a:t>Do not need expert domain knowledge for developments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Risky to implement without domain expertise and container knowledge.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368568"/>
                  </a:ext>
                </a:extLst>
              </a:tr>
              <a:tr h="341413">
                <a:tc>
                  <a:txBody>
                    <a:bodyPr/>
                    <a:lstStyle/>
                    <a:p>
                      <a:r>
                        <a:rPr lang="en-US" dirty="0"/>
                        <a:t>Easier deployment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Relatively complex deployment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23199"/>
                  </a:ext>
                </a:extLst>
              </a:tr>
              <a:tr h="858174">
                <a:tc>
                  <a:txBody>
                    <a:bodyPr/>
                    <a:lstStyle/>
                    <a:p>
                      <a:r>
                        <a:rPr lang="en-US" dirty="0"/>
                        <a:t>Updating the system is a tedious process which would need the entire system to be redeployed.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the service which is updated needs to be redeployed.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837110"/>
                  </a:ext>
                </a:extLst>
              </a:tr>
              <a:tr h="599793">
                <a:tc>
                  <a:txBody>
                    <a:bodyPr/>
                    <a:lstStyle/>
                    <a:p>
                      <a:r>
                        <a:rPr lang="en-US" dirty="0"/>
                        <a:t>Reusing the modules from one software into other software systems is difficult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Microservices can be easily used in development of other software.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484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C6CA7EB-42BD-4605-849A-1515776F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3041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82795-BC31-746E-19F8-B718A36915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1987" y="1819064"/>
            <a:ext cx="9670513" cy="478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+mn-lt"/>
              </a:rPr>
              <a:t>The cloud</a:t>
            </a:r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" refers to servers that are accessed over the Internet, and the software and databases that run on those servers.</a:t>
            </a: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 Cloud servers are located in </a:t>
            </a:r>
            <a:r>
              <a:rPr lang="en-US" b="0" i="0" u="none" strike="noStrike" dirty="0">
                <a:solidFill>
                  <a:srgbClr val="0051C3"/>
                </a:solidFill>
                <a:effectLst/>
                <a:latin typeface="+mn-lt"/>
                <a:hlinkClick r:id="rId2"/>
              </a:rPr>
              <a:t>data centers</a:t>
            </a:r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 all over the world. </a:t>
            </a:r>
          </a:p>
          <a:p>
            <a:pPr algn="l"/>
            <a:endParaRPr lang="en-US" dirty="0">
              <a:solidFill>
                <a:srgbClr val="222222"/>
              </a:solidFill>
              <a:latin typeface="+mn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By using cloud computing, users and companies do not have to manage physical servers themselves or run software applications on their own machines.</a:t>
            </a: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+mn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Cloud computing is possible because of a technology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+mn-lt"/>
              </a:rPr>
              <a:t>virtualization</a:t>
            </a:r>
            <a:r>
              <a:rPr lang="en-US" b="0" i="0" dirty="0">
                <a:solidFill>
                  <a:srgbClr val="222222"/>
                </a:solidFill>
                <a:effectLst/>
                <a:latin typeface="+mn-lt"/>
              </a:rPr>
              <a:t>.</a:t>
            </a:r>
            <a:endParaRPr lang="en-US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861EB5-78EB-B9CF-9C92-08B9CE3E82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9700" y="678775"/>
            <a:ext cx="17526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BC60F-FCF6-EE84-7AA2-87BE9B936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286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5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>
            <a:spLocks noGrp="1"/>
          </p:cNvSpPr>
          <p:nvPr>
            <p:ph type="title"/>
          </p:nvPr>
        </p:nvSpPr>
        <p:spPr>
          <a:xfrm>
            <a:off x="1295402" y="982133"/>
            <a:ext cx="9601196" cy="92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3B13"/>
              </a:buClr>
              <a:buSzPct val="100000"/>
              <a:buFont typeface="Times New Roman"/>
              <a:buNone/>
            </a:pPr>
            <a:br>
              <a:rPr lang="en-IN" dirty="0">
                <a:solidFill>
                  <a:srgbClr val="6D3B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sp>
        <p:nvSpPr>
          <p:cNvPr id="228" name="Google Shape;228;p9"/>
          <p:cNvSpPr txBox="1">
            <a:spLocks noGrp="1"/>
          </p:cNvSpPr>
          <p:nvPr>
            <p:ph idx="1"/>
          </p:nvPr>
        </p:nvSpPr>
        <p:spPr>
          <a:xfrm>
            <a:off x="1143000" y="1828800"/>
            <a:ext cx="9601196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>
              <a:spcBef>
                <a:spcPts val="0"/>
              </a:spcBef>
              <a:buSzPts val="1610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spcBef>
                <a:spcPts val="0"/>
              </a:spcBef>
              <a:buSzPts val="1610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spcBef>
                <a:spcPts val="0"/>
              </a:spcBef>
              <a:buSzPts val="1610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CEF6A-282C-494A-A50C-B0ACEDEC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3041"/>
            <a:ext cx="1752600" cy="1752600"/>
          </a:xfrm>
          <a:prstGeom prst="rect">
            <a:avLst/>
          </a:prstGeom>
        </p:spPr>
      </p:pic>
      <p:pic>
        <p:nvPicPr>
          <p:cNvPr id="8" name="Picture 2" descr="What is the Cloud Diagram">
            <a:extLst>
              <a:ext uri="{FF2B5EF4-FFF2-40B4-BE49-F238E27FC236}">
                <a16:creationId xmlns:a16="http://schemas.microsoft.com/office/drawing/2014/main" id="{3276EDAD-8459-BBBE-7F1A-AA1BEF21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31611"/>
            <a:ext cx="7162800" cy="5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C29F-73DB-4FA0-E1C1-F11E0670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634" y="638400"/>
            <a:ext cx="7454733" cy="5808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service models of Cloud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omputing</a:t>
            </a:r>
            <a:b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C5DDA-A817-0C8D-0763-966210210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647576"/>
            <a:ext cx="8449854" cy="356284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1A199-5EDD-8A83-43EA-659DAEE1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23544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2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F71A6-2C81-5091-B4CB-8A9313A96E7B}"/>
              </a:ext>
            </a:extLst>
          </p:cNvPr>
          <p:cNvSpPr txBox="1"/>
          <p:nvPr/>
        </p:nvSpPr>
        <p:spPr>
          <a:xfrm>
            <a:off x="990600" y="609600"/>
            <a:ext cx="10287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Infrastructure-as-a-Service (IaaS)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: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 In this model, a company rents the servers and storage they need from a cloud provider. They then use that cloud infrastructure to build their applications. IaaS providers include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+mn-lt"/>
              </a:rPr>
              <a:t>DigitalOcean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Google Compute Engine, and OpenStack.</a:t>
            </a:r>
          </a:p>
          <a:p>
            <a:endParaRPr lang="en-US" sz="2000" b="0" i="0" dirty="0">
              <a:solidFill>
                <a:srgbClr val="222222"/>
              </a:solidFill>
              <a:effectLst/>
              <a:latin typeface="+mn-lt"/>
            </a:endParaRPr>
          </a:p>
          <a:p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Platform-as-a-Service (PaaS)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: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In this model, companies don't pay for hosted applications; instead they pay for the things they need to build their own applications. </a:t>
            </a:r>
            <a:r>
              <a:rPr lang="en-US" sz="2000" b="0" i="0" u="none" strike="noStrike" dirty="0">
                <a:solidFill>
                  <a:srgbClr val="0051C3"/>
                </a:solidFill>
                <a:effectLst/>
                <a:latin typeface="+mn-lt"/>
                <a:hlinkClick r:id="rId2"/>
              </a:rPr>
              <a:t>PaaS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 vendors offer everything necessary for building an application, including development tools, infrastructure, and operating systems, over the Internet.  PaaS examples include Heroku and Microsoft Azure.</a:t>
            </a:r>
          </a:p>
          <a:p>
            <a:endParaRPr lang="en-US" sz="2000" b="1" i="0" dirty="0">
              <a:solidFill>
                <a:schemeClr val="accent3">
                  <a:lumMod val="75000"/>
                </a:schemeClr>
              </a:solidFill>
              <a:effectLst/>
              <a:latin typeface="+mn-lt"/>
            </a:endParaRPr>
          </a:p>
          <a:p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Software-as-a-Service (SaaS)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: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Instead of users installing an application on their device, </a:t>
            </a:r>
            <a:r>
              <a:rPr lang="en-US" sz="2000" b="0" i="0" u="none" strike="noStrike" dirty="0">
                <a:solidFill>
                  <a:srgbClr val="0051C3"/>
                </a:solidFill>
                <a:effectLst/>
                <a:latin typeface="+mn-lt"/>
                <a:hlinkClick r:id="rId3"/>
              </a:rPr>
              <a:t>SaaS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 applications are hosted on cloud servers, and users access them over the Internet. Examples of SaaS applications include Salesforce, MailChimp, and Slack.</a:t>
            </a:r>
          </a:p>
          <a:p>
            <a:endParaRPr lang="en-US" sz="2000" dirty="0">
              <a:solidFill>
                <a:srgbClr val="222222"/>
              </a:solidFill>
              <a:latin typeface="+mn-lt"/>
            </a:endParaRPr>
          </a:p>
          <a:p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Function-as-a-Service (</a:t>
            </a:r>
            <a:r>
              <a:rPr lang="en-US" sz="2000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FaaS</a:t>
            </a:r>
            <a:r>
              <a:rPr 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)</a:t>
            </a:r>
            <a:r>
              <a:rPr lang="en-US" sz="2000" b="0" i="0" dirty="0">
                <a:solidFill>
                  <a:schemeClr val="accent3">
                    <a:lumMod val="75000"/>
                  </a:schemeClr>
                </a:solidFill>
                <a:effectLst/>
                <a:latin typeface="+mn-lt"/>
              </a:rPr>
              <a:t>: </a:t>
            </a:r>
            <a:r>
              <a:rPr lang="en-US" sz="2000" b="0" i="0" u="none" strike="noStrike" dirty="0" err="1">
                <a:solidFill>
                  <a:srgbClr val="0051C3"/>
                </a:solidFill>
                <a:effectLst/>
                <a:latin typeface="+mn-lt"/>
                <a:hlinkClick r:id="rId4"/>
              </a:rPr>
              <a:t>FaaS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also known as </a:t>
            </a:r>
            <a:r>
              <a:rPr lang="en-US" sz="2000" b="0" i="0" u="none" strike="noStrike" dirty="0">
                <a:solidFill>
                  <a:srgbClr val="0051C3"/>
                </a:solidFill>
                <a:effectLst/>
                <a:latin typeface="+mn-lt"/>
                <a:hlinkClick r:id="rId5"/>
              </a:rPr>
              <a:t>serverless computing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breaks cloud applications down into even smaller components that only run when they are needed.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088946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Viola · SlidesCarnival</Template>
  <TotalTime>2345</TotalTime>
  <Words>617</Words>
  <Application>Microsoft Office PowerPoint</Application>
  <PresentationFormat>Widescreen</PresentationFormat>
  <Paragraphs>87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Gabriola</vt:lpstr>
      <vt:lpstr>Lora</vt:lpstr>
      <vt:lpstr>arial</vt:lpstr>
      <vt:lpstr>Times New Roman</vt:lpstr>
      <vt:lpstr>Garamond</vt:lpstr>
      <vt:lpstr>Wingdings</vt:lpstr>
      <vt:lpstr>Quattrocento Sans</vt:lpstr>
      <vt:lpstr>arial</vt:lpstr>
      <vt:lpstr>Calibri</vt:lpstr>
      <vt:lpstr>Viola template</vt:lpstr>
      <vt:lpstr>PowerPoint Presentation</vt:lpstr>
      <vt:lpstr>Content</vt:lpstr>
      <vt:lpstr>Era of Microservices  </vt:lpstr>
      <vt:lpstr>PowerPoint Presentation</vt:lpstr>
      <vt:lpstr> Monolithic vs Microservices </vt:lpstr>
      <vt:lpstr>CLOUD</vt:lpstr>
      <vt:lpstr> </vt:lpstr>
      <vt:lpstr>Main service models of Cloud Computing </vt:lpstr>
      <vt:lpstr>PowerPoint Presentation</vt:lpstr>
      <vt:lpstr>Different Types of Cloud Deployments </vt:lpstr>
      <vt:lpstr>PowerPoint Presentation</vt:lpstr>
      <vt:lpstr>Implementation of Microservices in Cloud</vt:lpstr>
      <vt:lpstr>Advantages of Microservices</vt:lpstr>
      <vt:lpstr>PowerPoint Presentation</vt:lpstr>
      <vt:lpstr>To prevent the Security Implementation in      Microservices </vt:lpstr>
      <vt:lpstr>Result and Conclusion 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DELL</cp:lastModifiedBy>
  <cp:revision>47</cp:revision>
  <dcterms:created xsi:type="dcterms:W3CDTF">2021-02-12T15:24:33Z</dcterms:created>
  <dcterms:modified xsi:type="dcterms:W3CDTF">2022-05-04T14:27:16Z</dcterms:modified>
</cp:coreProperties>
</file>